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4C6817-130C-4C58-96CE-1577FAFB3684}" type="datetimeFigureOut">
              <a:rPr lang="es-GT" smtClean="0"/>
              <a:pPr/>
              <a:t>16/11/2010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450E98-E17C-4776-AA95-0FF1C6B1FEE3}" type="slidenum">
              <a:rPr lang="es-GT" smtClean="0"/>
              <a:pPr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Mesa de genero</a:t>
            </a:r>
            <a:endParaRPr lang="es-GT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Preguntas y respuestas del trabajo realizado en la mesa de trabajo 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488832" cy="4378498"/>
          </a:xfrm>
        </p:spPr>
        <p:txBody>
          <a:bodyPr>
            <a:normAutofit/>
          </a:bodyPr>
          <a:lstStyle/>
          <a:p>
            <a:pPr lvl="0" algn="just"/>
            <a:r>
              <a:rPr lang="es-MX" b="1" dirty="0"/>
              <a:t>¿Cómo nos interpelan los desafíos y esperanzas del contexto latinoamericano y caribeño en la Educación Popular en el tema de Género? </a:t>
            </a:r>
            <a:r>
              <a:rPr lang="es-GT" dirty="0"/>
              <a:t/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5054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MX" dirty="0"/>
              <a:t>Mejorar la educación para cambiar la mentalidad del/a docente.</a:t>
            </a:r>
            <a:endParaRPr lang="es-GT" dirty="0"/>
          </a:p>
          <a:p>
            <a:pPr lvl="0"/>
            <a:r>
              <a:rPr lang="es-MX" dirty="0"/>
              <a:t>Mejorar la eficiencia y eficacia de los procesos, muchas veces hacemos mucho pero no logramos los resultados que deseamos y eso resulta desesperanzador. </a:t>
            </a:r>
            <a:endParaRPr lang="es-GT" dirty="0"/>
          </a:p>
          <a:p>
            <a:pPr lvl="0"/>
            <a:r>
              <a:rPr lang="es-MX" dirty="0"/>
              <a:t>Hay que hablar de las relaciones más personales que identifican la opresión: hombres-mujeres, personas adultas-personas jóvenes, etc.</a:t>
            </a:r>
            <a:endParaRPr lang="es-GT" dirty="0"/>
          </a:p>
          <a:p>
            <a:pPr lvl="0"/>
            <a:r>
              <a:rPr lang="es-MX" dirty="0"/>
              <a:t>Continuar con las acciones afirmativas sin que se traduzcan como discriminación a la inversa.</a:t>
            </a:r>
            <a:endParaRPr lang="es-GT" dirty="0"/>
          </a:p>
          <a:p>
            <a:pPr lvl="0"/>
            <a:r>
              <a:rPr lang="es-MX" dirty="0"/>
              <a:t>Continuar profundizando en el tema de la reconstrucción de la masculinidad y la femineidad.</a:t>
            </a:r>
            <a:endParaRPr lang="es-GT" dirty="0"/>
          </a:p>
          <a:p>
            <a:pPr lvl="0"/>
            <a:r>
              <a:rPr lang="es-MX" dirty="0"/>
              <a:t>Profundizar y aplicar los criterios de la comunicación y el lenguaje con enfoque de género. La palabra tiene poder y quién la dice también.</a:t>
            </a:r>
            <a:endParaRPr lang="es-GT" dirty="0"/>
          </a:p>
          <a:p>
            <a:pPr lvl="0"/>
            <a:r>
              <a:rPr lang="es-MX" dirty="0"/>
              <a:t>Plantearnos metas concretas a un período de tiempo determinado.</a:t>
            </a:r>
            <a:endParaRPr lang="es-GT" dirty="0"/>
          </a:p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7571184" cy="56494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MX" dirty="0"/>
              <a:t>Asumirnos como hombres y mujeres que estamos dentro de un sistema patriarcal que ha tardado más de 2 mil años en consolidarse, porque sino en nuestros espacios más allá de los discursos progresistas, no podremos aplicar el sospechómetro de cuánto de este sistema seguimos reproduciendo. </a:t>
            </a:r>
            <a:endParaRPr lang="es-GT" dirty="0"/>
          </a:p>
          <a:p>
            <a:pPr lvl="0"/>
            <a:r>
              <a:rPr lang="es-MX" dirty="0"/>
              <a:t>Empoderar el criterio de que cantidad no es equidad. De allí surge el recargo de trabajo, de las funciones reproductivas y las múltiples jornadas para las mujeres.</a:t>
            </a:r>
            <a:endParaRPr lang="es-GT" dirty="0"/>
          </a:p>
          <a:p>
            <a:pPr lvl="0"/>
            <a:r>
              <a:rPr lang="es-MX" dirty="0"/>
              <a:t>Poner sobre la mesa situaciones que se tienden a “naturalizar”, como la omisión de las mujeres o pueblos originarios y su delegación a cargos y espacios menos públicos y por ende que se interpretan como menos relevantes.</a:t>
            </a:r>
            <a:endParaRPr lang="es-GT" dirty="0"/>
          </a:p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es-MX" dirty="0"/>
              <a:t> </a:t>
            </a:r>
            <a:endParaRPr lang="es-GT" dirty="0"/>
          </a:p>
          <a:p>
            <a:pPr lvl="0" algn="ctr"/>
            <a:r>
              <a:rPr lang="es-MX" sz="4800" b="1" dirty="0"/>
              <a:t>¿Cuáles serían las dimensiones emancipatorias de estas prácticas?</a:t>
            </a:r>
            <a:endParaRPr lang="es-GT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7787208" cy="557748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En la dimensión del “buen vivir” ni siquiera se mencionó el enfoque de género, esa es una emancipación pendiente. </a:t>
            </a:r>
            <a:endParaRPr lang="es-GT" dirty="0"/>
          </a:p>
          <a:p>
            <a:pPr lvl="0"/>
            <a:r>
              <a:rPr lang="es-MX" dirty="0"/>
              <a:t>Esfuerzos exitosos y en proceso para la incorporación del enfoque de género en el currículum.</a:t>
            </a:r>
            <a:endParaRPr lang="es-GT" dirty="0"/>
          </a:p>
          <a:p>
            <a:pPr lvl="0"/>
            <a:r>
              <a:rPr lang="es-MX" dirty="0"/>
              <a:t>Cómo hacer un cambio personal, para que el género pase de ser sólo un discurso o un asunto de mujeres, a una práctica colectiva consensuada.</a:t>
            </a:r>
            <a:endParaRPr lang="es-GT" dirty="0"/>
          </a:p>
          <a:p>
            <a:pPr lvl="0"/>
            <a:r>
              <a:rPr lang="es-MX" dirty="0"/>
              <a:t>Vencer el mito de que romper con las desigualdades de género es una responsabilidad de las mujeres porque “son quienes más las multiplican desde la enseñanza en el hogar”.</a:t>
            </a:r>
            <a:endParaRPr lang="es-GT" dirty="0"/>
          </a:p>
          <a:p>
            <a:pPr>
              <a:buNone/>
            </a:pPr>
            <a:endParaRPr lang="es-GT" dirty="0"/>
          </a:p>
          <a:p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3528392"/>
          </a:xfrm>
        </p:spPr>
        <p:txBody>
          <a:bodyPr/>
          <a:lstStyle/>
          <a:p>
            <a:r>
              <a:rPr lang="es-MX" b="1" dirty="0"/>
              <a:t>¿Cuáles serían los retos a las acciones del CEAAL?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7643192" cy="5505475"/>
          </a:xfrm>
        </p:spPr>
        <p:txBody>
          <a:bodyPr/>
          <a:lstStyle/>
          <a:p>
            <a:pPr lvl="0"/>
            <a:r>
              <a:rPr lang="es-MX" dirty="0"/>
              <a:t>CEAAL debería hacer una re conceptualización o actualización conceptual.</a:t>
            </a:r>
            <a:endParaRPr lang="es-GT" dirty="0"/>
          </a:p>
          <a:p>
            <a:pPr lvl="0"/>
            <a:r>
              <a:rPr lang="es-MX" dirty="0"/>
              <a:t>Que la planificación estratégica de CEAAL lleve el enfoque de género.</a:t>
            </a:r>
            <a:endParaRPr lang="es-GT" dirty="0"/>
          </a:p>
          <a:p>
            <a:pPr lvl="0"/>
            <a:r>
              <a:rPr lang="es-MX" dirty="0"/>
              <a:t>Sistematizar experiencias afirmativas y aplicación del enfoque de género a nivel de las organizaciones.</a:t>
            </a:r>
            <a:endParaRPr lang="es-GT" dirty="0"/>
          </a:p>
          <a:p>
            <a:pPr lvl="0"/>
            <a:r>
              <a:rPr lang="es-MX" dirty="0"/>
              <a:t>Hay que generar incidencia a lo interno de CEAAL.</a:t>
            </a:r>
            <a:endParaRPr lang="es-GT" dirty="0"/>
          </a:p>
          <a:p>
            <a:r>
              <a:rPr lang="es-MX" dirty="0"/>
              <a:t> </a:t>
            </a:r>
            <a:endParaRPr lang="es-GT" dirty="0"/>
          </a:p>
          <a:p>
            <a:pPr>
              <a:buNone/>
            </a:pP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433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Opulento</vt:lpstr>
      <vt:lpstr>Mesa de genero</vt:lpstr>
      <vt:lpstr>¿Cómo nos interpelan los desafíos y esperanzas del contexto latinoamericano y caribeño en la Educación Popular en el tema de Género?  </vt:lpstr>
      <vt:lpstr>Diapositiva 3</vt:lpstr>
      <vt:lpstr>Diapositiva 4</vt:lpstr>
      <vt:lpstr>Diapositiva 5</vt:lpstr>
      <vt:lpstr>Diapositiva 6</vt:lpstr>
      <vt:lpstr>¿Cuáles serían los retos a las acciones del CEAAL?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Mesa de genero</dc:title>
  <dc:creator>Reforma Educativa</dc:creator>
  <cp:lastModifiedBy>Reforma Educativa</cp:lastModifiedBy>
  <cp:revision>4</cp:revision>
  <dcterms:created xsi:type="dcterms:W3CDTF">2010-11-16T14:33:18Z</dcterms:created>
  <dcterms:modified xsi:type="dcterms:W3CDTF">2010-11-16T14:59:11Z</dcterms:modified>
</cp:coreProperties>
</file>